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3" r:id="rId9"/>
    <p:sldId id="270" r:id="rId10"/>
    <p:sldId id="271" r:id="rId11"/>
    <p:sldId id="264" r:id="rId12"/>
    <p:sldId id="272" r:id="rId13"/>
    <p:sldId id="265" r:id="rId14"/>
    <p:sldId id="278" r:id="rId15"/>
    <p:sldId id="277" r:id="rId16"/>
    <p:sldId id="266" r:id="rId17"/>
    <p:sldId id="276" r:id="rId18"/>
    <p:sldId id="274" r:id="rId19"/>
    <p:sldId id="267" r:id="rId20"/>
    <p:sldId id="281" r:id="rId21"/>
    <p:sldId id="268" r:id="rId22"/>
    <p:sldId id="282" r:id="rId23"/>
    <p:sldId id="283" r:id="rId24"/>
    <p:sldId id="287" r:id="rId25"/>
    <p:sldId id="284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54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E4D65-38A5-406B-87B3-4B9A9ABC8FF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9C905-DC75-450D-A29A-6EA569F03D0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Construction Equipment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Building Construction and Practice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34" y="836712"/>
            <a:ext cx="759609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7776864" cy="329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645024"/>
            <a:ext cx="769714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12976"/>
            <a:ext cx="488272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6624" cy="316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060848"/>
            <a:ext cx="4536504" cy="303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1"/>
            <a:ext cx="7776864" cy="411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437112"/>
            <a:ext cx="81363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1"/>
            <a:ext cx="4032448" cy="32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789040"/>
            <a:ext cx="3888432" cy="29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1" y="2780928"/>
            <a:ext cx="4754253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6"/>
            <a:ext cx="3456384" cy="299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9596" y="3717032"/>
            <a:ext cx="428882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7890487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077072"/>
            <a:ext cx="836782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7" y="3645024"/>
            <a:ext cx="486555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5" y="404664"/>
            <a:ext cx="416617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499067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501008"/>
            <a:ext cx="521519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79"/>
            <a:ext cx="6624736" cy="441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Selection of equipment for earth work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556792"/>
            <a:ext cx="712841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491485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573016"/>
            <a:ext cx="466171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51034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780928"/>
            <a:ext cx="831692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Cranes</a:t>
            </a:r>
            <a:endParaRPr lang="en-IN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3"/>
            <a:ext cx="7632848" cy="3774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8136904" cy="560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808624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862050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933056"/>
            <a:ext cx="826134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7848872" cy="4885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63871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4624"/>
            <a:ext cx="4608512" cy="36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717032"/>
            <a:ext cx="5328522" cy="300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57531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43530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05064"/>
            <a:ext cx="780792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56292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3450" y="1208088"/>
            <a:ext cx="727710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33813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492896"/>
            <a:ext cx="56292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479550"/>
            <a:ext cx="69723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479550"/>
            <a:ext cx="69723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t="11057"/>
          <a:stretch>
            <a:fillRect/>
          </a:stretch>
        </p:blipFill>
        <p:spPr bwMode="auto">
          <a:xfrm>
            <a:off x="995363" y="1484784"/>
            <a:ext cx="7153275" cy="444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3096344" cy="367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65250"/>
            <a:ext cx="42672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848611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0988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 of Earthwork Equipment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4813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430607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32656"/>
            <a:ext cx="4320480" cy="302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573016"/>
            <a:ext cx="60007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51003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41" y="4149080"/>
            <a:ext cx="840143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404665"/>
            <a:ext cx="6192688" cy="314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8326" y="3315841"/>
            <a:ext cx="5116162" cy="34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19</Words>
  <Application>Microsoft Office PowerPoint</Application>
  <PresentationFormat>On-screen Show (4:3)</PresentationFormat>
  <Paragraphs>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Construction Equipment</vt:lpstr>
      <vt:lpstr>Selection of equipment for earth work</vt:lpstr>
      <vt:lpstr>Slide 3</vt:lpstr>
      <vt:lpstr>Slide 4</vt:lpstr>
      <vt:lpstr>Slide 5</vt:lpstr>
      <vt:lpstr>Type of Earthwork Equipment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Types of Cranes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Equipment</dc:title>
  <dc:creator>computational lab</dc:creator>
  <cp:lastModifiedBy>computational lab</cp:lastModifiedBy>
  <cp:revision>12</cp:revision>
  <dcterms:created xsi:type="dcterms:W3CDTF">2025-03-26T04:32:12Z</dcterms:created>
  <dcterms:modified xsi:type="dcterms:W3CDTF">2025-03-26T10:25:53Z</dcterms:modified>
</cp:coreProperties>
</file>